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2370"/>
            <a:ext cx="13004800" cy="88252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Shape 124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7800" y="-252992"/>
            <a:ext cx="13004800" cy="89387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8" name="Shape 128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2400" y="-29545"/>
            <a:ext cx="13004800" cy="89871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2" name="Shape 132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2400" y="9146"/>
            <a:ext cx="13004800" cy="89098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Shape 136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8644"/>
            <a:ext cx="13004800" cy="89886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0" name="Shape 14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600" y="-307842"/>
            <a:ext cx="13004800" cy="90230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7500" y="-819072"/>
            <a:ext cx="13004800" cy="89787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